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8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3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6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22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6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10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2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0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2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0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9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ED898D-C03D-456A-89AE-632D9271248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A2A130-5852-4BF8-AFC4-2267E2E67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40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334999" cy="29718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Медицинское туристическое братство 2018-19 уч. год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5846" y="4888896"/>
            <a:ext cx="6400800" cy="1289836"/>
          </a:xfrm>
        </p:spPr>
        <p:txBody>
          <a:bodyPr/>
          <a:lstStyle/>
          <a:p>
            <a:r>
              <a:rPr lang="ru-RU" dirty="0" smtClean="0"/>
              <a:t>Руководитель: Белецкий Алексей Сергеевич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553" y="0"/>
            <a:ext cx="4415246" cy="1371600"/>
          </a:xfrm>
        </p:spPr>
        <p:txBody>
          <a:bodyPr/>
          <a:lstStyle/>
          <a:p>
            <a:r>
              <a:rPr lang="ru-RU" dirty="0" smtClean="0"/>
              <a:t>«Эстафета добрых дел» 24-25 сентября 2018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251" y="3849713"/>
            <a:ext cx="4415246" cy="2899953"/>
          </a:xfrm>
        </p:spPr>
        <p:txBody>
          <a:bodyPr/>
          <a:lstStyle/>
          <a:p>
            <a:r>
              <a:rPr lang="ru-RU" dirty="0" smtClean="0"/>
              <a:t>Так же </a:t>
            </a:r>
            <a:r>
              <a:rPr lang="ru-RU" dirty="0"/>
              <a:t>п</a:t>
            </a:r>
            <a:r>
              <a:rPr lang="ru-RU" dirty="0" smtClean="0"/>
              <a:t>ринимали участие в семинарах, круглом столе и организовывали мастер-класс по оказанию первой медицинской помощи.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48" t="7247" r="14250" b="4300"/>
          <a:stretch/>
        </p:blipFill>
        <p:spPr>
          <a:xfrm>
            <a:off x="108258" y="85554"/>
            <a:ext cx="4297680" cy="3631842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6085486" y="1472838"/>
            <a:ext cx="4415246" cy="2899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отряд принял участие в </a:t>
            </a:r>
            <a:r>
              <a:rPr lang="en-US" dirty="0" smtClean="0"/>
              <a:t>III </a:t>
            </a:r>
            <a:r>
              <a:rPr lang="ru-RU" dirty="0" smtClean="0"/>
              <a:t>региональном съезде волонтёрских отрядов медицинских и фармацевтических вузов РФ «Эстафета добрых дел». </a:t>
            </a:r>
          </a:p>
        </p:txBody>
      </p:sp>
      <p:pic>
        <p:nvPicPr>
          <p:cNvPr id="1026" name="Picture 2" descr="C:\Users\Алексей\Desktop\Интернет\Загрузки\X2mFC9fiA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17" y="3036103"/>
            <a:ext cx="2352073" cy="31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8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128451"/>
            <a:ext cx="6019800" cy="1143000"/>
          </a:xfrm>
        </p:spPr>
        <p:txBody>
          <a:bodyPr/>
          <a:lstStyle/>
          <a:p>
            <a:r>
              <a:rPr lang="ru-RU" dirty="0" smtClean="0"/>
              <a:t>Военно-патриотическая игра «зарница» 2017-2018Г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06" y="3236410"/>
            <a:ext cx="6021388" cy="3480412"/>
          </a:xfrm>
        </p:spPr>
        <p:txBody>
          <a:bodyPr>
            <a:noAutofit/>
          </a:bodyPr>
          <a:lstStyle/>
          <a:p>
            <a:r>
              <a:rPr lang="ru-RU" dirty="0" smtClean="0"/>
              <a:t>4 </a:t>
            </a:r>
            <a:r>
              <a:rPr lang="ru-RU" dirty="0"/>
              <a:t>этап «</a:t>
            </a:r>
            <a:r>
              <a:rPr lang="ru-RU" dirty="0" smtClean="0"/>
              <a:t>Спецназ»</a:t>
            </a:r>
          </a:p>
          <a:p>
            <a:r>
              <a:rPr lang="ru-RU" dirty="0" smtClean="0"/>
              <a:t>5 </a:t>
            </a:r>
            <a:r>
              <a:rPr lang="ru-RU" dirty="0"/>
              <a:t>этап </a:t>
            </a:r>
            <a:r>
              <a:rPr lang="ru-RU" dirty="0" smtClean="0"/>
              <a:t>«Поисково-спасательные работы»</a:t>
            </a:r>
          </a:p>
          <a:p>
            <a:r>
              <a:rPr lang="ru-RU" dirty="0" smtClean="0"/>
              <a:t>6 этап «Рафтинг»</a:t>
            </a:r>
          </a:p>
          <a:p>
            <a:r>
              <a:rPr lang="ru-RU" dirty="0" smtClean="0"/>
              <a:t>7 </a:t>
            </a:r>
            <a:r>
              <a:rPr lang="ru-RU" dirty="0"/>
              <a:t>этап «</a:t>
            </a:r>
            <a:r>
              <a:rPr lang="ru-RU" dirty="0" smtClean="0"/>
              <a:t>Спецзадание»</a:t>
            </a:r>
            <a:endParaRPr lang="ru-RU" dirty="0"/>
          </a:p>
          <a:p>
            <a:r>
              <a:rPr lang="ru-RU" dirty="0"/>
              <a:t>8 этап «</a:t>
            </a:r>
            <a:r>
              <a:rPr lang="ru-RU" dirty="0" err="1" smtClean="0"/>
              <a:t>Мультигонка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9 этап «Зарница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6 октября 2018 года прошёл последний этап, где в общем зачёте отряд занял </a:t>
            </a:r>
            <a:r>
              <a:rPr lang="ru-RU" dirty="0"/>
              <a:t>3</a:t>
            </a:r>
            <a:r>
              <a:rPr lang="ru-RU" dirty="0" smtClean="0"/>
              <a:t> место среди 20 команд со всего Забайкальского края.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92" t="11096" r="2737" b="12088"/>
          <a:stretch/>
        </p:blipFill>
        <p:spPr>
          <a:xfrm>
            <a:off x="6021388" y="3516959"/>
            <a:ext cx="5842715" cy="3199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819" r="3959"/>
          <a:stretch/>
        </p:blipFill>
        <p:spPr>
          <a:xfrm>
            <a:off x="315976" y="128451"/>
            <a:ext cx="5389436" cy="2941322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6172200" y="1312820"/>
            <a:ext cx="4415246" cy="2306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Наш отряд принимал участие в военно-патриотической игре «</a:t>
            </a:r>
            <a:r>
              <a:rPr lang="ru-RU" smtClean="0"/>
              <a:t>Зарница», </a:t>
            </a:r>
            <a:r>
              <a:rPr lang="ru-RU" dirty="0" smtClean="0"/>
              <a:t>состоявшей из 9 этапов:</a:t>
            </a:r>
          </a:p>
          <a:p>
            <a:r>
              <a:rPr lang="ru-RU" dirty="0" smtClean="0"/>
              <a:t>1 </a:t>
            </a:r>
            <a:r>
              <a:rPr lang="ru-RU" dirty="0"/>
              <a:t>этап «Марш-Бросок»</a:t>
            </a:r>
          </a:p>
          <a:p>
            <a:r>
              <a:rPr lang="ru-RU" dirty="0"/>
              <a:t>2 этап «</a:t>
            </a:r>
            <a:r>
              <a:rPr lang="ru-RU" dirty="0" err="1" smtClean="0"/>
              <a:t>Кибер</a:t>
            </a:r>
            <a:r>
              <a:rPr lang="ru-RU" dirty="0" smtClean="0"/>
              <a:t>-спорт»</a:t>
            </a:r>
            <a:endParaRPr lang="ru-RU" dirty="0"/>
          </a:p>
          <a:p>
            <a:r>
              <a:rPr lang="ru-RU" dirty="0"/>
              <a:t>3 этап «Во славу </a:t>
            </a:r>
            <a:r>
              <a:rPr lang="ru-RU" dirty="0" smtClean="0"/>
              <a:t>Отечества»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52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476" y="4327304"/>
            <a:ext cx="4868479" cy="204893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Этап </a:t>
            </a:r>
            <a:r>
              <a:rPr lang="en-US" sz="3600" dirty="0" smtClean="0"/>
              <a:t>“</a:t>
            </a:r>
            <a:r>
              <a:rPr lang="ru-RU" sz="3600" dirty="0" smtClean="0"/>
              <a:t>Спецназ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3074" name="Picture 2" descr="C:\Users\Алексей\Desktop\Интернет\Загрузки\shwWz0igb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8" y="669922"/>
            <a:ext cx="4987977" cy="33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ей\Desktop\Интернет\Загрузки\D1iTA1Xss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0" y="2230708"/>
            <a:ext cx="5749841" cy="38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4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0794" y="3912183"/>
            <a:ext cx="6021388" cy="204893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Этап </a:t>
            </a:r>
            <a:r>
              <a:rPr lang="ru-RU" sz="4000" dirty="0" err="1" smtClean="0"/>
              <a:t>Мультигонка</a:t>
            </a:r>
            <a:endParaRPr lang="ru-RU" sz="4000" dirty="0"/>
          </a:p>
        </p:txBody>
      </p:sp>
      <p:pic>
        <p:nvPicPr>
          <p:cNvPr id="4098" name="Picture 2" descr="C:\Users\Алексей\Desktop\Интернет\Загрузки\rKbxQ9AsJ0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94" y="496613"/>
            <a:ext cx="4796935" cy="32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ей\Desktop\Интернет\Загрузки\I4ZArXg4f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18" y="342709"/>
            <a:ext cx="4354423" cy="58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535" y="0"/>
            <a:ext cx="2748143" cy="1143000"/>
          </a:xfrm>
        </p:spPr>
        <p:txBody>
          <a:bodyPr/>
          <a:lstStyle/>
          <a:p>
            <a:r>
              <a:rPr lang="ru-RU" dirty="0" smtClean="0"/>
              <a:t>«Эко-выход»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8109" y="1143000"/>
            <a:ext cx="6021388" cy="2048933"/>
          </a:xfrm>
        </p:spPr>
        <p:txBody>
          <a:bodyPr/>
          <a:lstStyle/>
          <a:p>
            <a:r>
              <a:rPr lang="ru-RU" dirty="0" smtClean="0"/>
              <a:t>11 ноября 2018 года отзывчивые ребята нашего отряда сделали выход в лес на уборку определенной территории.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5" t="13973" r="4483"/>
          <a:stretch/>
        </p:blipFill>
        <p:spPr>
          <a:xfrm>
            <a:off x="621992" y="2199483"/>
            <a:ext cx="5117225" cy="2924309"/>
          </a:xfrm>
          <a:prstGeom prst="rect">
            <a:avLst/>
          </a:prstGeom>
        </p:spPr>
      </p:pic>
      <p:pic>
        <p:nvPicPr>
          <p:cNvPr id="2050" name="Picture 2" descr="C:\Users\Алексей\Desktop\Интернет\Загрузки\zDiyrk16w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61" y="2199484"/>
            <a:ext cx="4386015" cy="29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5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818" y="1790821"/>
            <a:ext cx="3180806" cy="724989"/>
          </a:xfrm>
        </p:spPr>
        <p:txBody>
          <a:bodyPr/>
          <a:lstStyle/>
          <a:p>
            <a:r>
              <a:rPr lang="ru-RU" dirty="0" smtClean="0"/>
              <a:t>День туризма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7276" y="2956502"/>
            <a:ext cx="5267890" cy="1272420"/>
          </a:xfrm>
        </p:spPr>
        <p:txBody>
          <a:bodyPr>
            <a:normAutofit/>
          </a:bodyPr>
          <a:lstStyle/>
          <a:p>
            <a:r>
              <a:rPr lang="ru-RU" dirty="0"/>
              <a:t>27 </a:t>
            </a:r>
            <a:r>
              <a:rPr lang="ru-RU" dirty="0" smtClean="0"/>
              <a:t>апреля 2019 </a:t>
            </a:r>
            <a:r>
              <a:rPr lang="ru-RU" dirty="0"/>
              <a:t>состоялось соревнование между нашими участниками </a:t>
            </a:r>
            <a:r>
              <a:rPr lang="ru-RU" dirty="0" smtClean="0"/>
              <a:t>МТБ.</a:t>
            </a:r>
            <a:endParaRPr lang="ru-RU" dirty="0"/>
          </a:p>
          <a:p>
            <a:r>
              <a:rPr lang="ru-RU" dirty="0" smtClean="0"/>
              <a:t>Победила-дружба.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7394"/>
          <a:stretch/>
        </p:blipFill>
        <p:spPr>
          <a:xfrm>
            <a:off x="289811" y="929521"/>
            <a:ext cx="6447064" cy="50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398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</TotalTime>
  <Words>192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Медицинское туристическое братство 2018-19 уч. год</vt:lpstr>
      <vt:lpstr>«Эстафета добрых дел» 24-25 сентября 2018</vt:lpstr>
      <vt:lpstr>Военно-патриотическая игра «зарница» 2017-2018Г</vt:lpstr>
      <vt:lpstr>Презентация PowerPoint</vt:lpstr>
      <vt:lpstr>Презентация PowerPoint</vt:lpstr>
      <vt:lpstr>«Эко-выход»</vt:lpstr>
      <vt:lpstr>День туризма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Медицинское туристическое братство 2018-19 уч. год</dc:title>
  <dc:creator>Алёна Цуркан</dc:creator>
  <cp:lastModifiedBy>Алексей</cp:lastModifiedBy>
  <cp:revision>8</cp:revision>
  <dcterms:created xsi:type="dcterms:W3CDTF">2019-09-08T08:56:53Z</dcterms:created>
  <dcterms:modified xsi:type="dcterms:W3CDTF">2019-09-09T12:24:47Z</dcterms:modified>
</cp:coreProperties>
</file>